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DF6E-2ED6-C405-802B-3D47C0C15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DBC45-193F-D458-871E-50CC212FC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AF899-93D2-AAA7-7820-1FB6EE709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86518-7920-FB82-E497-D85556A5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A48ED-34FE-304D-0E55-B892AEF9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6A2B-9CE4-3053-04AA-A1FAB21B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9597C9-1070-1DE4-4B27-DA66B4BD1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322B6-061D-4DFC-53E6-BCBD1E45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4A8AA-DEAF-7C5D-52F3-AA094504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7DF57-1656-C446-1EA8-65194D562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1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919C0B-D6B4-CF15-1037-087B9BD4D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8D81F-8303-9FB2-1E45-905672658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AA5B-5358-C99C-5C9E-B0F82286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06838-B6BC-B65C-6EEC-17013BEF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A0770-1E16-906B-88E0-2E4B990C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4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1B069-7507-16D2-CC66-C5B1F288A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43D85-237D-6F44-DF65-AE15AB369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790B7-E1AB-D27B-2C68-01A8E499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DB29-E054-D383-C895-02F1C5352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61FD7-8993-460C-9793-BF70F74D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1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2F284-874F-EDCC-2F9C-C402B4AF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1A975-048F-16F8-14BA-0AF9D612A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44BF-211E-B548-444B-1CBD5D13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DCB7-738C-B2F4-0C33-080D56AD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5BB41-C61F-927A-37CA-5B367D08F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2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C3A4D-0BAF-60FC-855C-7B377108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F29BF-8F3F-48DB-ED83-B267550A4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31916-E13D-FA8D-1930-F3D0FE9B4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9337-96E1-40D1-67A5-AB531CC2E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D722D-13D4-E6DB-3993-398BA3C2D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0FC92-E054-CEC8-8119-7D26AFC67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0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FBA9-7C55-9CB5-8637-C67728528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2C416-5CE3-6E69-02BC-8F38FE4AF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F2E06-2E56-573E-9BB5-4B6702594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B17F7C-E811-10D4-E668-5869963FD1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9E7504-E8BF-FC8A-41BE-017970052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744F89-2333-6B29-4C49-3AE2E552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EB307-47DD-1C8E-6059-C36FF6CF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B0D433-1B29-4CC3-3093-FCBACD43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8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D0FC-A7F6-C0A1-150E-C11C1495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7739A3-5CEB-ABC7-474E-B72D6482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E832F8-B67E-6585-5989-1B7D9CCFC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C8C41D-D263-9273-7E8F-6AE88B912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1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7EE16-9936-2EA2-E811-78A3C6C21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06B3EB-A282-3DD9-D41F-B50B1737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E336B6-76C3-F95D-9313-DE80701C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1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63DAC-19E6-4BCD-DB0D-77D78489B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0EFF5-20F3-9827-3CA9-5BC7FB78C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02841-6096-22DE-B039-019349640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86ACE-AC89-663F-0EC7-5C849CF2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FA9717-31C2-773E-3D0D-9EC2F8D38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CB177-ED7E-D173-94DD-19E09548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DACB8-9BB6-6C18-366D-002476C94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07905-77D2-5167-FCF2-0E7BA45A05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A0234-3706-F70E-3F68-DBC020AC3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61ED7-6972-033E-BB02-3D63A0C4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AE433-2E5B-E63E-FE57-4C958294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633DC-DC87-9E28-303C-5897460E1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4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05F25-0519-06F6-6766-FBC7A8043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09156-C60F-45F2-9B5D-CEE56D864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13E2A-A65F-E3D5-4436-9F7610AF09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E3941-8A72-449E-A0E4-A333D111079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A2276-6084-78AE-495C-F9D9CD19D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B9385-2445-D154-9504-3CBB6E2FA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F3BBC-A2E9-4CBD-92AA-8201C0E0F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9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image" Target="../media/image2.tmp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drawing&#10;&#10;Description automatically generated">
            <a:extLst>
              <a:ext uri="{FF2B5EF4-FFF2-40B4-BE49-F238E27FC236}">
                <a16:creationId xmlns:a16="http://schemas.microsoft.com/office/drawing/2014/main" id="{BD017BAA-70D4-1005-F25F-21A899DA6D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85002" y="-1132479"/>
            <a:ext cx="6886750" cy="9115864"/>
          </a:xfrm>
          <a:prstGeom prst="rect">
            <a:avLst/>
          </a:prstGeom>
        </p:spPr>
      </p:pic>
      <p:pic>
        <p:nvPicPr>
          <p:cNvPr id="17" name="Picture 16" descr="A screenshot of a computer&#10;&#10;Description automatically generated">
            <a:extLst>
              <a:ext uri="{FF2B5EF4-FFF2-40B4-BE49-F238E27FC236}">
                <a16:creationId xmlns:a16="http://schemas.microsoft.com/office/drawing/2014/main" id="{495C3BBC-2FF4-B0B9-42B1-5417199BC28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8" t="20615" r="56296" b="37436"/>
          <a:stretch/>
        </p:blipFill>
        <p:spPr>
          <a:xfrm>
            <a:off x="161779" y="1899138"/>
            <a:ext cx="2853094" cy="2778369"/>
          </a:xfrm>
          <a:prstGeom prst="rect">
            <a:avLst/>
          </a:prstGeom>
        </p:spPr>
      </p:pic>
      <p:pic>
        <p:nvPicPr>
          <p:cNvPr id="7" name="Audio 6">
            <a:hlinkClick r:id="" action="ppaction://media"/>
            <a:extLst>
              <a:ext uri="{FF2B5EF4-FFF2-40B4-BE49-F238E27FC236}">
                <a16:creationId xmlns:a16="http://schemas.microsoft.com/office/drawing/2014/main" id="{E5D207E7-1032-C205-D0DC-4D6505CA3ED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 l="-287500" t="-287500" r="-287500" b="-287500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89420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703"/>
    </mc:Choice>
    <mc:Fallback>
      <p:transition spd="slow" advTm="147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3650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Morey, Derek</dc:creator>
  <cp:lastModifiedBy>Morey, Derek</cp:lastModifiedBy>
  <cp:revision>12</cp:revision>
  <dcterms:created xsi:type="dcterms:W3CDTF">2023-05-12T20:42:46Z</dcterms:created>
  <dcterms:modified xsi:type="dcterms:W3CDTF">2023-05-17T01:07:49Z</dcterms:modified>
</cp:coreProperties>
</file>